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6885" y="2347470"/>
            <a:ext cx="5079652" cy="31208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4952" y="4332211"/>
            <a:ext cx="12370467" cy="20316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5492" y="8293555"/>
            <a:ext cx="5390050" cy="6349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334907"/>
            <a:chOff x="900372" y="832795"/>
            <a:chExt cx="16556522" cy="8334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334659"/>
              <a:ext cx="33113043" cy="1666981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3349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8" y="1371096"/>
            <a:ext cx="3380614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51157" y="3201243"/>
            <a:ext cx="2673287" cy="6484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99959" y="6552514"/>
            <a:ext cx="2432375" cy="6484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9959" y="7395480"/>
            <a:ext cx="2399333" cy="6484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60473" y="6555863"/>
            <a:ext cx="949697" cy="584567"/>
            <a:chOff x="15460473" y="6555863"/>
            <a:chExt cx="949697" cy="5845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60473" y="6555863"/>
              <a:ext cx="949697" cy="5845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60358" y="6499099"/>
            <a:ext cx="10974682" cy="23618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3893" y="2387578"/>
            <a:ext cx="6171429" cy="3830075"/>
            <a:chOff x="9763893" y="2387578"/>
            <a:chExt cx="6171429" cy="38300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63893" y="2387578"/>
              <a:ext cx="6171429" cy="38300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13703" y="3055199"/>
            <a:ext cx="6171429" cy="2494833"/>
            <a:chOff x="2113703" y="3055199"/>
            <a:chExt cx="6171429" cy="2494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3703" y="3055199"/>
              <a:ext cx="6171429" cy="2494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1633" y="4356364"/>
            <a:ext cx="9526381" cy="19613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832795"/>
            <a:ext cx="7991139" cy="1758537"/>
            <a:chOff x="900372" y="832795"/>
            <a:chExt cx="7991139" cy="17585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32795"/>
              <a:ext cx="7991139" cy="17585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566" y="896897"/>
            <a:ext cx="9159433" cy="19875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03251" y="3046720"/>
            <a:ext cx="14479213" cy="5755487"/>
            <a:chOff x="1903251" y="3046720"/>
            <a:chExt cx="14479213" cy="57554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3251" y="3046720"/>
              <a:ext cx="14479213" cy="5755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2734907"/>
            <a:ext cx="18728944" cy="7671501"/>
            <a:chOff x="-159006" y="2734907"/>
            <a:chExt cx="18728944" cy="767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2734907"/>
              <a:ext cx="18728944" cy="767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7515" y="832795"/>
            <a:ext cx="16556522" cy="8620124"/>
            <a:chOff x="957515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20746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515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6074" y="1429835"/>
            <a:ext cx="6872471" cy="12689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-124549"/>
            <a:ext cx="3760582" cy="5020621"/>
            <a:chOff x="900372" y="-124549"/>
            <a:chExt cx="3760582" cy="50206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-124549"/>
              <a:ext cx="3760582" cy="50206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2331" y="-337556"/>
            <a:ext cx="4098957" cy="45007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7536" y="3315899"/>
            <a:ext cx="7266195" cy="27966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1839" y="5769725"/>
            <a:ext cx="16893942" cy="2834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80106" y="3407326"/>
            <a:ext cx="2452994" cy="2017183"/>
            <a:chOff x="12980106" y="3407326"/>
            <a:chExt cx="2452994" cy="20171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0106" y="3407326"/>
              <a:ext cx="2452994" cy="2017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8" y="1371096"/>
            <a:ext cx="3450580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80" y="2536646"/>
            <a:ext cx="8773867" cy="6580401"/>
            <a:chOff x="1989480" y="2536646"/>
            <a:chExt cx="8773867" cy="65804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9480" y="2536646"/>
              <a:ext cx="8773867" cy="65804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51157" y="3201243"/>
            <a:ext cx="2673287" cy="6484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9959" y="6552514"/>
            <a:ext cx="2432375" cy="6484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99959" y="7395480"/>
            <a:ext cx="2399333" cy="648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60473" y="6555863"/>
            <a:ext cx="949697" cy="584567"/>
            <a:chOff x="15460473" y="6555863"/>
            <a:chExt cx="949697" cy="5845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60473" y="6555863"/>
              <a:ext cx="949697" cy="5845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64719" y="4523624"/>
            <a:ext cx="5895996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8" y="1371096"/>
            <a:ext cx="3450580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80" y="2536646"/>
            <a:ext cx="6328169" cy="4746127"/>
            <a:chOff x="1989480" y="2536646"/>
            <a:chExt cx="6328169" cy="47461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9480" y="2536646"/>
              <a:ext cx="6328169" cy="47461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51157" y="3201243"/>
            <a:ext cx="2673287" cy="6484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9959" y="6552514"/>
            <a:ext cx="2432375" cy="6484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99959" y="7395480"/>
            <a:ext cx="2399333" cy="648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60473" y="6555863"/>
            <a:ext cx="949697" cy="584567"/>
            <a:chOff x="15460473" y="6555863"/>
            <a:chExt cx="949697" cy="5845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60473" y="6555863"/>
              <a:ext cx="949697" cy="5845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9439" y="2536646"/>
            <a:ext cx="7123642" cy="4746127"/>
            <a:chOff x="9519439" y="2536646"/>
            <a:chExt cx="7123642" cy="47461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19439" y="2536646"/>
              <a:ext cx="7123642" cy="47461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18750" y="7633971"/>
            <a:ext cx="2795867" cy="7618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43315" y="7658816"/>
            <a:ext cx="4948956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8" y="1371096"/>
            <a:ext cx="3450580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80" y="2536646"/>
            <a:ext cx="6328169" cy="4746127"/>
            <a:chOff x="1989480" y="2536646"/>
            <a:chExt cx="6328169" cy="47461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9480" y="2536646"/>
              <a:ext cx="6328169" cy="47461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51157" y="3201243"/>
            <a:ext cx="2673287" cy="6484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9959" y="6552514"/>
            <a:ext cx="2432375" cy="6484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99959" y="7395480"/>
            <a:ext cx="2399333" cy="648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60473" y="6555863"/>
            <a:ext cx="949697" cy="584567"/>
            <a:chOff x="15460473" y="6555863"/>
            <a:chExt cx="949697" cy="5845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60473" y="6555863"/>
              <a:ext cx="949697" cy="5845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24302" y="7609126"/>
            <a:ext cx="4511379" cy="12952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53341" y="7733350"/>
            <a:ext cx="3900220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24258" y="2353390"/>
            <a:ext cx="5234079" cy="5112639"/>
            <a:chOff x="10524258" y="2353390"/>
            <a:chExt cx="5234079" cy="51126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24258" y="2353390"/>
              <a:ext cx="5234079" cy="5112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8" y="1371096"/>
            <a:ext cx="3370328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81443" y="2811292"/>
            <a:ext cx="4472579" cy="4303916"/>
            <a:chOff x="3081443" y="2811292"/>
            <a:chExt cx="4472579" cy="43039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1443" y="2811292"/>
              <a:ext cx="4472579" cy="43039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51157" y="3201243"/>
            <a:ext cx="2673287" cy="6484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9959" y="6552514"/>
            <a:ext cx="2432375" cy="6484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99959" y="7395480"/>
            <a:ext cx="2399333" cy="648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60473" y="6555863"/>
            <a:ext cx="949697" cy="584567"/>
            <a:chOff x="15460473" y="6555863"/>
            <a:chExt cx="949697" cy="5845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60473" y="6555863"/>
              <a:ext cx="949697" cy="5845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91249" y="7410368"/>
            <a:ext cx="13349761" cy="18285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65895" y="2786447"/>
            <a:ext cx="6171429" cy="4316581"/>
            <a:chOff x="9565895" y="2786447"/>
            <a:chExt cx="6171429" cy="43165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5895" y="2786447"/>
              <a:ext cx="6171429" cy="43165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8" y="1371096"/>
            <a:ext cx="3370328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51157" y="3201243"/>
            <a:ext cx="2673287" cy="6484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99959" y="6552514"/>
            <a:ext cx="2432375" cy="6484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9959" y="7395480"/>
            <a:ext cx="2399333" cy="6484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60473" y="6555863"/>
            <a:ext cx="949697" cy="584567"/>
            <a:chOff x="15460473" y="6555863"/>
            <a:chExt cx="949697" cy="5845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60473" y="6555863"/>
              <a:ext cx="949697" cy="5845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3858" y="7807884"/>
            <a:ext cx="12912439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51448" y="2462112"/>
            <a:ext cx="8432508" cy="4961939"/>
            <a:chOff x="4951448" y="2462112"/>
            <a:chExt cx="8432508" cy="49619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51448" y="2462112"/>
              <a:ext cx="8432508" cy="4961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8" y="1371096"/>
            <a:ext cx="3370328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9670" y="2462112"/>
            <a:ext cx="4472579" cy="4303916"/>
            <a:chOff x="1339670" y="2462112"/>
            <a:chExt cx="4472579" cy="43039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9670" y="2462112"/>
              <a:ext cx="4472579" cy="43039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51157" y="3201243"/>
            <a:ext cx="2673287" cy="6484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9959" y="6552514"/>
            <a:ext cx="2432375" cy="6484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99959" y="7395480"/>
            <a:ext cx="2399333" cy="648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60473" y="6555863"/>
            <a:ext cx="949697" cy="584567"/>
            <a:chOff x="15460473" y="6555863"/>
            <a:chExt cx="949697" cy="5845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60473" y="6555863"/>
              <a:ext cx="949697" cy="5845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69129" y="7410368"/>
            <a:ext cx="10939790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33316" y="2302013"/>
            <a:ext cx="5219082" cy="4303916"/>
            <a:chOff x="6533316" y="2302013"/>
            <a:chExt cx="5219082" cy="43039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16" y="2302013"/>
              <a:ext cx="5219082" cy="4303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90521" y="2277168"/>
            <a:ext cx="5217675" cy="4356372"/>
            <a:chOff x="11990521" y="2277168"/>
            <a:chExt cx="5217675" cy="43563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90521" y="2277168"/>
              <a:ext cx="5217675" cy="4356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2022-01-06T02:58:34Z</dcterms:created>
  <dcterms:modified xsi:type="dcterms:W3CDTF">2022-01-06T02:58:34Z</dcterms:modified>
</cp:coreProperties>
</file>